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  <p:sldId id="258" r:id="rId3"/>
    <p:sldId id="259" r:id="rId4"/>
    <p:sldId id="256" r:id="rId5"/>
    <p:sldId id="260" r:id="rId6"/>
    <p:sldId id="261" r:id="rId7"/>
    <p:sldId id="262" r:id="rId8"/>
  </p:sldIdLst>
  <p:sldSz cx="3600450" cy="3600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9"/>
  </p:normalViewPr>
  <p:slideViewPr>
    <p:cSldViewPr snapToGrid="0">
      <p:cViewPr>
        <p:scale>
          <a:sx n="100" d="100"/>
          <a:sy n="100" d="100"/>
        </p:scale>
        <p:origin x="2504" y="1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0034" y="589241"/>
            <a:ext cx="3060383" cy="1253490"/>
          </a:xfrm>
        </p:spPr>
        <p:txBody>
          <a:bodyPr anchor="b"/>
          <a:lstStyle>
            <a:lvl1pPr algn="ctr">
              <a:defRPr sz="2363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0056" y="1891070"/>
            <a:ext cx="2700338" cy="869275"/>
          </a:xfrm>
        </p:spPr>
        <p:txBody>
          <a:bodyPr/>
          <a:lstStyle>
            <a:lvl1pPr marL="0" indent="0" algn="ctr">
              <a:buNone/>
              <a:defRPr sz="945"/>
            </a:lvl1pPr>
            <a:lvl2pPr marL="180045" indent="0" algn="ctr">
              <a:buNone/>
              <a:defRPr sz="788"/>
            </a:lvl2pPr>
            <a:lvl3pPr marL="360091" indent="0" algn="ctr">
              <a:buNone/>
              <a:defRPr sz="709"/>
            </a:lvl3pPr>
            <a:lvl4pPr marL="540136" indent="0" algn="ctr">
              <a:buNone/>
              <a:defRPr sz="630"/>
            </a:lvl4pPr>
            <a:lvl5pPr marL="720181" indent="0" algn="ctr">
              <a:buNone/>
              <a:defRPr sz="630"/>
            </a:lvl5pPr>
            <a:lvl6pPr marL="900227" indent="0" algn="ctr">
              <a:buNone/>
              <a:defRPr sz="630"/>
            </a:lvl6pPr>
            <a:lvl7pPr marL="1080272" indent="0" algn="ctr">
              <a:buNone/>
              <a:defRPr sz="630"/>
            </a:lvl7pPr>
            <a:lvl8pPr marL="1260318" indent="0" algn="ctr">
              <a:buNone/>
              <a:defRPr sz="630"/>
            </a:lvl8pPr>
            <a:lvl9pPr marL="1440363" indent="0" algn="ctr">
              <a:buNone/>
              <a:defRPr sz="63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03876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66923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576572" y="191691"/>
            <a:ext cx="776347" cy="3051215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47531" y="191691"/>
            <a:ext cx="2284035" cy="3051215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01968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45189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656" y="897613"/>
            <a:ext cx="3105388" cy="1497687"/>
          </a:xfrm>
        </p:spPr>
        <p:txBody>
          <a:bodyPr anchor="b"/>
          <a:lstStyle>
            <a:lvl1pPr>
              <a:defRPr sz="2363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5656" y="2409469"/>
            <a:ext cx="3105388" cy="787598"/>
          </a:xfrm>
        </p:spPr>
        <p:txBody>
          <a:bodyPr/>
          <a:lstStyle>
            <a:lvl1pPr marL="0" indent="0">
              <a:buNone/>
              <a:defRPr sz="945">
                <a:solidFill>
                  <a:schemeClr val="tx1">
                    <a:tint val="82000"/>
                  </a:schemeClr>
                </a:solidFill>
              </a:defRPr>
            </a:lvl1pPr>
            <a:lvl2pPr marL="180045" indent="0">
              <a:buNone/>
              <a:defRPr sz="788">
                <a:solidFill>
                  <a:schemeClr val="tx1">
                    <a:tint val="82000"/>
                  </a:schemeClr>
                </a:solidFill>
              </a:defRPr>
            </a:lvl2pPr>
            <a:lvl3pPr marL="360091" indent="0">
              <a:buNone/>
              <a:defRPr sz="709">
                <a:solidFill>
                  <a:schemeClr val="tx1">
                    <a:tint val="82000"/>
                  </a:schemeClr>
                </a:solidFill>
              </a:defRPr>
            </a:lvl3pPr>
            <a:lvl4pPr marL="540136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4pPr>
            <a:lvl5pPr marL="720181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5pPr>
            <a:lvl6pPr marL="900227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6pPr>
            <a:lvl7pPr marL="1080272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7pPr>
            <a:lvl8pPr marL="1260318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8pPr>
            <a:lvl9pPr marL="1440363" indent="0">
              <a:buNone/>
              <a:defRPr sz="63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589428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47531" y="958453"/>
            <a:ext cx="1530191" cy="228445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22728" y="958453"/>
            <a:ext cx="1530191" cy="2284452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535935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191691"/>
            <a:ext cx="3105388" cy="69592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000" y="882610"/>
            <a:ext cx="1523159" cy="432554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8000" y="1315164"/>
            <a:ext cx="1523159" cy="193440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22728" y="882610"/>
            <a:ext cx="1530660" cy="432554"/>
          </a:xfrm>
        </p:spPr>
        <p:txBody>
          <a:bodyPr anchor="b"/>
          <a:lstStyle>
            <a:lvl1pPr marL="0" indent="0">
              <a:buNone/>
              <a:defRPr sz="945" b="1"/>
            </a:lvl1pPr>
            <a:lvl2pPr marL="180045" indent="0">
              <a:buNone/>
              <a:defRPr sz="788" b="1"/>
            </a:lvl2pPr>
            <a:lvl3pPr marL="360091" indent="0">
              <a:buNone/>
              <a:defRPr sz="709" b="1"/>
            </a:lvl3pPr>
            <a:lvl4pPr marL="540136" indent="0">
              <a:buNone/>
              <a:defRPr sz="630" b="1"/>
            </a:lvl4pPr>
            <a:lvl5pPr marL="720181" indent="0">
              <a:buNone/>
              <a:defRPr sz="630" b="1"/>
            </a:lvl5pPr>
            <a:lvl6pPr marL="900227" indent="0">
              <a:buNone/>
              <a:defRPr sz="630" b="1"/>
            </a:lvl6pPr>
            <a:lvl7pPr marL="1080272" indent="0">
              <a:buNone/>
              <a:defRPr sz="630" b="1"/>
            </a:lvl7pPr>
            <a:lvl8pPr marL="1260318" indent="0">
              <a:buNone/>
              <a:defRPr sz="630" b="1"/>
            </a:lvl8pPr>
            <a:lvl9pPr marL="1440363" indent="0">
              <a:buNone/>
              <a:defRPr sz="63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22728" y="1315164"/>
            <a:ext cx="1530660" cy="1934409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68269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601089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207702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240030"/>
            <a:ext cx="1161239" cy="840105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0660" y="518399"/>
            <a:ext cx="1822728" cy="2558653"/>
          </a:xfrm>
        </p:spPr>
        <p:txBody>
          <a:bodyPr/>
          <a:lstStyle>
            <a:lvl1pPr>
              <a:defRPr sz="1260"/>
            </a:lvl1pPr>
            <a:lvl2pPr>
              <a:defRPr sz="1103"/>
            </a:lvl2pPr>
            <a:lvl3pPr>
              <a:defRPr sz="945"/>
            </a:lvl3pPr>
            <a:lvl4pPr>
              <a:defRPr sz="788"/>
            </a:lvl4pPr>
            <a:lvl5pPr>
              <a:defRPr sz="788"/>
            </a:lvl5pPr>
            <a:lvl6pPr>
              <a:defRPr sz="788"/>
            </a:lvl6pPr>
            <a:lvl7pPr>
              <a:defRPr sz="788"/>
            </a:lvl7pPr>
            <a:lvl8pPr>
              <a:defRPr sz="788"/>
            </a:lvl8pPr>
            <a:lvl9pPr>
              <a:defRPr sz="788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080135"/>
            <a:ext cx="1161239" cy="2001084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519830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8000" y="240030"/>
            <a:ext cx="1161239" cy="840105"/>
          </a:xfrm>
        </p:spPr>
        <p:txBody>
          <a:bodyPr anchor="b"/>
          <a:lstStyle>
            <a:lvl1pPr>
              <a:defRPr sz="126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30660" y="518399"/>
            <a:ext cx="1822728" cy="2558653"/>
          </a:xfrm>
        </p:spPr>
        <p:txBody>
          <a:bodyPr anchor="t"/>
          <a:lstStyle>
            <a:lvl1pPr marL="0" indent="0">
              <a:buNone/>
              <a:defRPr sz="1260"/>
            </a:lvl1pPr>
            <a:lvl2pPr marL="180045" indent="0">
              <a:buNone/>
              <a:defRPr sz="1103"/>
            </a:lvl2pPr>
            <a:lvl3pPr marL="360091" indent="0">
              <a:buNone/>
              <a:defRPr sz="945"/>
            </a:lvl3pPr>
            <a:lvl4pPr marL="540136" indent="0">
              <a:buNone/>
              <a:defRPr sz="788"/>
            </a:lvl4pPr>
            <a:lvl5pPr marL="720181" indent="0">
              <a:buNone/>
              <a:defRPr sz="788"/>
            </a:lvl5pPr>
            <a:lvl6pPr marL="900227" indent="0">
              <a:buNone/>
              <a:defRPr sz="788"/>
            </a:lvl6pPr>
            <a:lvl7pPr marL="1080272" indent="0">
              <a:buNone/>
              <a:defRPr sz="788"/>
            </a:lvl7pPr>
            <a:lvl8pPr marL="1260318" indent="0">
              <a:buNone/>
              <a:defRPr sz="788"/>
            </a:lvl8pPr>
            <a:lvl9pPr marL="1440363" indent="0">
              <a:buNone/>
              <a:defRPr sz="788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48000" y="1080135"/>
            <a:ext cx="1161239" cy="2001084"/>
          </a:xfrm>
        </p:spPr>
        <p:txBody>
          <a:bodyPr/>
          <a:lstStyle>
            <a:lvl1pPr marL="0" indent="0">
              <a:buNone/>
              <a:defRPr sz="630"/>
            </a:lvl1pPr>
            <a:lvl2pPr marL="180045" indent="0">
              <a:buNone/>
              <a:defRPr sz="551"/>
            </a:lvl2pPr>
            <a:lvl3pPr marL="360091" indent="0">
              <a:buNone/>
              <a:defRPr sz="473"/>
            </a:lvl3pPr>
            <a:lvl4pPr marL="540136" indent="0">
              <a:buNone/>
              <a:defRPr sz="394"/>
            </a:lvl4pPr>
            <a:lvl5pPr marL="720181" indent="0">
              <a:buNone/>
              <a:defRPr sz="394"/>
            </a:lvl5pPr>
            <a:lvl6pPr marL="900227" indent="0">
              <a:buNone/>
              <a:defRPr sz="394"/>
            </a:lvl6pPr>
            <a:lvl7pPr marL="1080272" indent="0">
              <a:buNone/>
              <a:defRPr sz="394"/>
            </a:lvl7pPr>
            <a:lvl8pPr marL="1260318" indent="0">
              <a:buNone/>
              <a:defRPr sz="394"/>
            </a:lvl8pPr>
            <a:lvl9pPr marL="1440363" indent="0">
              <a:buNone/>
              <a:defRPr sz="394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05374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7531" y="191691"/>
            <a:ext cx="3105388" cy="6959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7531" y="958453"/>
            <a:ext cx="3105388" cy="22844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7531" y="3337084"/>
            <a:ext cx="810101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1E3F45A-8D77-6748-AF15-5798AEE5A4C5}" type="datetimeFigureOut">
              <a:rPr lang="de-DE" smtClean="0"/>
              <a:t>28.10.24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2649" y="3337084"/>
            <a:ext cx="1215152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42818" y="3337084"/>
            <a:ext cx="810101" cy="19169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CC49F01-2506-9141-B801-B7A2D81951A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799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360091" rtl="0" eaLnBrk="1" latinLnBrk="0" hangingPunct="1">
        <a:lnSpc>
          <a:spcPct val="90000"/>
        </a:lnSpc>
        <a:spcBef>
          <a:spcPct val="0"/>
        </a:spcBef>
        <a:buNone/>
        <a:defRPr sz="17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023" indent="-90023" algn="l" defTabSz="360091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103" kern="1200">
          <a:solidFill>
            <a:schemeClr val="tx1"/>
          </a:solidFill>
          <a:latin typeface="+mn-lt"/>
          <a:ea typeface="+mn-ea"/>
          <a:cs typeface="+mn-cs"/>
        </a:defRPr>
      </a:lvl1pPr>
      <a:lvl2pPr marL="270068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945" kern="1200">
          <a:solidFill>
            <a:schemeClr val="tx1"/>
          </a:solidFill>
          <a:latin typeface="+mn-lt"/>
          <a:ea typeface="+mn-ea"/>
          <a:cs typeface="+mn-cs"/>
        </a:defRPr>
      </a:lvl2pPr>
      <a:lvl3pPr marL="450113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88" kern="1200">
          <a:solidFill>
            <a:schemeClr val="tx1"/>
          </a:solidFill>
          <a:latin typeface="+mn-lt"/>
          <a:ea typeface="+mn-ea"/>
          <a:cs typeface="+mn-cs"/>
        </a:defRPr>
      </a:lvl3pPr>
      <a:lvl4pPr marL="63015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810204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90249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170295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350340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530386" indent="-90023" algn="l" defTabSz="360091" rtl="0" eaLnBrk="1" latinLnBrk="0" hangingPunct="1">
        <a:lnSpc>
          <a:spcPct val="90000"/>
        </a:lnSpc>
        <a:spcBef>
          <a:spcPts val="197"/>
        </a:spcBef>
        <a:buFont typeface="Arial" panose="020B0604020202020204" pitchFamily="34" charset="0"/>
        <a:buChar char="•"/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1pPr>
      <a:lvl2pPr marL="180045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2pPr>
      <a:lvl3pPr marL="36009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3pPr>
      <a:lvl4pPr marL="540136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4pPr>
      <a:lvl5pPr marL="720181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5pPr>
      <a:lvl6pPr marL="900227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6pPr>
      <a:lvl7pPr marL="1080272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7pPr>
      <a:lvl8pPr marL="1260318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8pPr>
      <a:lvl9pPr marL="1440363" algn="l" defTabSz="360091" rtl="0" eaLnBrk="1" latinLnBrk="0" hangingPunct="1">
        <a:defRPr sz="7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6BFA8D-08A1-E3CF-6414-520DC00CF8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96C1A83B-7C96-B646-98D8-5F7472A33330}"/>
              </a:ext>
            </a:extLst>
          </p:cNvPr>
          <p:cNvSpPr/>
          <p:nvPr/>
        </p:nvSpPr>
        <p:spPr>
          <a:xfrm>
            <a:off x="-1" y="1"/>
            <a:ext cx="3600451" cy="3600449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9E68A00F-7A7D-14C1-BDA1-8072D44E3A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21441053">
            <a:off x="505368" y="635000"/>
            <a:ext cx="2844766" cy="3282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3182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ABE3F4-9F5F-AA05-4360-C3B722FE90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C7FE325-0EE0-A410-4C07-045209E6F751}"/>
              </a:ext>
            </a:extLst>
          </p:cNvPr>
          <p:cNvSpPr/>
          <p:nvPr/>
        </p:nvSpPr>
        <p:spPr>
          <a:xfrm>
            <a:off x="-1" y="1"/>
            <a:ext cx="3600451" cy="3600449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5D5B7C5B-F5F3-8112-9D1F-D1F038D76C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070" y="482601"/>
            <a:ext cx="3013709" cy="3498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929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12243B1-E1D6-1C9D-1131-56395EB8DE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16B0D644-30F1-6522-6470-0A1BCE959941}"/>
              </a:ext>
            </a:extLst>
          </p:cNvPr>
          <p:cNvSpPr/>
          <p:nvPr/>
        </p:nvSpPr>
        <p:spPr>
          <a:xfrm>
            <a:off x="-1" y="1"/>
            <a:ext cx="3600451" cy="3600449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277FDC1-B91B-A075-0FD0-9944FFEA8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299" y="569886"/>
            <a:ext cx="3014923" cy="3348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7213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AD34968-574A-67BF-2206-5987381ADE88}"/>
              </a:ext>
            </a:extLst>
          </p:cNvPr>
          <p:cNvSpPr/>
          <p:nvPr/>
        </p:nvSpPr>
        <p:spPr>
          <a:xfrm>
            <a:off x="-1" y="1"/>
            <a:ext cx="3600451" cy="3600449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416B95C-B0E3-DB67-1F5C-9CEDF10A4E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1" y="666749"/>
            <a:ext cx="2884238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92931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0BDCB-80ED-7FE4-5F54-964D8C82C4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A291FC69-88A2-A478-08CD-12C4A3E153D7}"/>
              </a:ext>
            </a:extLst>
          </p:cNvPr>
          <p:cNvSpPr/>
          <p:nvPr/>
        </p:nvSpPr>
        <p:spPr>
          <a:xfrm>
            <a:off x="-1" y="1"/>
            <a:ext cx="3600451" cy="3600449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EE255DE-B252-A58F-0195-E18D67DE7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53" y="635000"/>
            <a:ext cx="2983418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169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516D2-E723-CC10-7C36-BCAD389FD2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CE4DDB99-89B3-282F-5B2E-6B29204DC017}"/>
              </a:ext>
            </a:extLst>
          </p:cNvPr>
          <p:cNvSpPr/>
          <p:nvPr/>
        </p:nvSpPr>
        <p:spPr>
          <a:xfrm>
            <a:off x="-1" y="1"/>
            <a:ext cx="3600451" cy="3600449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38B98AC-5BE3-444B-D26C-2331598481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5636" y="596899"/>
            <a:ext cx="2906977" cy="334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2569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8254042-8A9B-0139-8D94-F0E54692F1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33379404-67DF-C916-151B-6BEB3A08E8D7}"/>
              </a:ext>
            </a:extLst>
          </p:cNvPr>
          <p:cNvSpPr/>
          <p:nvPr/>
        </p:nvSpPr>
        <p:spPr>
          <a:xfrm>
            <a:off x="-1" y="1"/>
            <a:ext cx="3600451" cy="3600449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bg1">
                  <a:lumMod val="8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B8B5C5A7-4AE9-6104-E5C3-A1C92E9E31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71" y="609600"/>
            <a:ext cx="2919381" cy="3117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65319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Macintosh PowerPoint</Application>
  <PresentationFormat>Benutzerdefiniert</PresentationFormat>
  <Paragraphs>0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1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Ludwin Monz</dc:creator>
  <cp:lastModifiedBy>Ludwin Monz</cp:lastModifiedBy>
  <cp:revision>1</cp:revision>
  <dcterms:created xsi:type="dcterms:W3CDTF">2024-10-28T15:21:46Z</dcterms:created>
  <dcterms:modified xsi:type="dcterms:W3CDTF">2024-10-28T15:36:44Z</dcterms:modified>
</cp:coreProperties>
</file>

<file path=docProps/thumbnail.jpeg>
</file>